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78" r:id="rId4"/>
    <p:sldId id="277" r:id="rId5"/>
    <p:sldId id="261" r:id="rId6"/>
    <p:sldId id="264" r:id="rId7"/>
    <p:sldId id="262" r:id="rId8"/>
    <p:sldId id="276" r:id="rId9"/>
    <p:sldId id="279" r:id="rId10"/>
    <p:sldId id="274" r:id="rId11"/>
    <p:sldId id="27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8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1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onhee Bischof" userId="e73f47601cfa4899" providerId="LiveId" clId="{67639E65-1EA8-4078-80B3-D2328A48AB73}"/>
    <pc:docChg chg="modSld">
      <pc:chgData name="Moonhee Bischof" userId="e73f47601cfa4899" providerId="LiveId" clId="{67639E65-1EA8-4078-80B3-D2328A48AB73}" dt="2025-09-19T17:39:46.242" v="24" actId="20577"/>
      <pc:docMkLst>
        <pc:docMk/>
      </pc:docMkLst>
      <pc:sldChg chg="modSp mod">
        <pc:chgData name="Moonhee Bischof" userId="e73f47601cfa4899" providerId="LiveId" clId="{67639E65-1EA8-4078-80B3-D2328A48AB73}" dt="2025-09-19T17:39:46.242" v="24" actId="20577"/>
        <pc:sldMkLst>
          <pc:docMk/>
          <pc:sldMk cId="3195252575" sldId="262"/>
        </pc:sldMkLst>
        <pc:spChg chg="mod">
          <ac:chgData name="Moonhee Bischof" userId="e73f47601cfa4899" providerId="LiveId" clId="{67639E65-1EA8-4078-80B3-D2328A48AB73}" dt="2025-09-19T17:39:46.242" v="24" actId="20577"/>
          <ac:spMkLst>
            <pc:docMk/>
            <pc:sldMk cId="3195252575" sldId="262"/>
            <ac:spMk id="4" creationId="{C3D87A38-5084-160F-6BD3-651D5A6A8B38}"/>
          </ac:spMkLst>
        </pc:spChg>
      </pc:sldChg>
    </pc:docChg>
  </pc:docChgLst>
  <pc:docChgLst>
    <pc:chgData name="Moonhee Bischof" userId="e73f47601cfa4899" providerId="LiveId" clId="{DA64A5F9-3F76-49B1-9784-5095C2FE6418}"/>
    <pc:docChg chg="modSld">
      <pc:chgData name="Moonhee Bischof" userId="e73f47601cfa4899" providerId="LiveId" clId="{DA64A5F9-3F76-49B1-9784-5095C2FE6418}" dt="2025-08-29T02:46:00.740" v="1"/>
      <pc:docMkLst>
        <pc:docMk/>
      </pc:docMkLst>
      <pc:sldChg chg="modSp mod">
        <pc:chgData name="Moonhee Bischof" userId="e73f47601cfa4899" providerId="LiveId" clId="{DA64A5F9-3F76-49B1-9784-5095C2FE6418}" dt="2025-08-29T02:46:00.740" v="1"/>
        <pc:sldMkLst>
          <pc:docMk/>
          <pc:sldMk cId="922562295" sldId="264"/>
        </pc:sldMkLst>
        <pc:spChg chg="mod">
          <ac:chgData name="Moonhee Bischof" userId="e73f47601cfa4899" providerId="LiveId" clId="{DA64A5F9-3F76-49B1-9784-5095C2FE6418}" dt="2025-08-29T02:46:00.740" v="1"/>
          <ac:spMkLst>
            <pc:docMk/>
            <pc:sldMk cId="922562295" sldId="264"/>
            <ac:spMk id="4" creationId="{A716A3D5-BD28-E939-9CB2-F862342DD20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9D2CEF-7388-4D94-9A74-2A38BE1382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AA8104A-BFBD-4B58-94CB-1181CA134B5C}">
      <dgm:prSet/>
      <dgm:spPr/>
      <dgm:t>
        <a:bodyPr/>
        <a:lstStyle/>
        <a:p>
          <a:r>
            <a:rPr lang="en-US"/>
            <a:t>People</a:t>
          </a:r>
        </a:p>
      </dgm:t>
    </dgm:pt>
    <dgm:pt modelId="{69F9E873-FC13-43E4-AFB7-B244A23B1210}" type="parTrans" cxnId="{97CBE19A-CC2A-4B4D-9A6B-5CD51D544CC5}">
      <dgm:prSet/>
      <dgm:spPr/>
      <dgm:t>
        <a:bodyPr/>
        <a:lstStyle/>
        <a:p>
          <a:endParaRPr lang="en-US"/>
        </a:p>
      </dgm:t>
    </dgm:pt>
    <dgm:pt modelId="{FDE0EB8E-376F-4657-9E26-62EFA0C8FDF8}" type="sibTrans" cxnId="{97CBE19A-CC2A-4B4D-9A6B-5CD51D544CC5}">
      <dgm:prSet/>
      <dgm:spPr/>
      <dgm:t>
        <a:bodyPr/>
        <a:lstStyle/>
        <a:p>
          <a:endParaRPr lang="en-US"/>
        </a:p>
      </dgm:t>
    </dgm:pt>
    <dgm:pt modelId="{1847E3A0-059B-4C38-AA87-F2AF2845839E}">
      <dgm:prSet/>
      <dgm:spPr/>
      <dgm:t>
        <a:bodyPr/>
        <a:lstStyle/>
        <a:p>
          <a:r>
            <a:rPr lang="en-US"/>
            <a:t>An organization or GOP in your county</a:t>
          </a:r>
        </a:p>
      </dgm:t>
    </dgm:pt>
    <dgm:pt modelId="{B2F17D1F-FC88-42A4-80E6-06A2B5304C7C}" type="parTrans" cxnId="{F9184614-135F-46C4-A2FB-9FEB201EFBDD}">
      <dgm:prSet/>
      <dgm:spPr/>
      <dgm:t>
        <a:bodyPr/>
        <a:lstStyle/>
        <a:p>
          <a:endParaRPr lang="en-US"/>
        </a:p>
      </dgm:t>
    </dgm:pt>
    <dgm:pt modelId="{FCF8B417-2E95-4D0A-9771-225C82F92CE1}" type="sibTrans" cxnId="{F9184614-135F-46C4-A2FB-9FEB201EFBDD}">
      <dgm:prSet/>
      <dgm:spPr/>
      <dgm:t>
        <a:bodyPr/>
        <a:lstStyle/>
        <a:p>
          <a:endParaRPr lang="en-US"/>
        </a:p>
      </dgm:t>
    </dgm:pt>
    <dgm:pt modelId="{FD78021A-C1CA-4825-B347-2B60A9164A15}">
      <dgm:prSet/>
      <dgm:spPr/>
      <dgm:t>
        <a:bodyPr/>
        <a:lstStyle/>
        <a:p>
          <a:r>
            <a:rPr lang="en-US"/>
            <a:t>Email address</a:t>
          </a:r>
        </a:p>
      </dgm:t>
    </dgm:pt>
    <dgm:pt modelId="{66A96349-289F-474A-A8EF-C42B666C895D}" type="parTrans" cxnId="{76FF52A9-95B6-40C2-B424-B5513891FF87}">
      <dgm:prSet/>
      <dgm:spPr/>
      <dgm:t>
        <a:bodyPr/>
        <a:lstStyle/>
        <a:p>
          <a:endParaRPr lang="en-US"/>
        </a:p>
      </dgm:t>
    </dgm:pt>
    <dgm:pt modelId="{F9F24E85-7CEF-413F-9D67-4BD8E49C1383}" type="sibTrans" cxnId="{76FF52A9-95B6-40C2-B424-B5513891FF87}">
      <dgm:prSet/>
      <dgm:spPr/>
      <dgm:t>
        <a:bodyPr/>
        <a:lstStyle/>
        <a:p>
          <a:endParaRPr lang="en-US"/>
        </a:p>
      </dgm:t>
    </dgm:pt>
    <dgm:pt modelId="{F5BCC995-0DB6-456B-94F8-12855A32643F}">
      <dgm:prSet/>
      <dgm:spPr/>
      <dgm:t>
        <a:bodyPr/>
        <a:lstStyle/>
        <a:p>
          <a:r>
            <a:rPr lang="en-US"/>
            <a:t>Signupgenius</a:t>
          </a:r>
        </a:p>
      </dgm:t>
    </dgm:pt>
    <dgm:pt modelId="{16ED13B6-5CE4-494B-8E68-23B91A42F176}" type="parTrans" cxnId="{5BE1D93A-9478-425C-9E1A-A36AB8B153B1}">
      <dgm:prSet/>
      <dgm:spPr/>
      <dgm:t>
        <a:bodyPr/>
        <a:lstStyle/>
        <a:p>
          <a:endParaRPr lang="en-US"/>
        </a:p>
      </dgm:t>
    </dgm:pt>
    <dgm:pt modelId="{D5BCF50B-3762-42AE-8E7D-2DFA1C0CE436}" type="sibTrans" cxnId="{5BE1D93A-9478-425C-9E1A-A36AB8B153B1}">
      <dgm:prSet/>
      <dgm:spPr/>
      <dgm:t>
        <a:bodyPr/>
        <a:lstStyle/>
        <a:p>
          <a:endParaRPr lang="en-US"/>
        </a:p>
      </dgm:t>
    </dgm:pt>
    <dgm:pt modelId="{B95CB1EB-7540-428F-9514-E179F82C4E18}" type="pres">
      <dgm:prSet presAssocID="{979D2CEF-7388-4D94-9A74-2A38BE138296}" presName="linear" presStyleCnt="0">
        <dgm:presLayoutVars>
          <dgm:animLvl val="lvl"/>
          <dgm:resizeHandles val="exact"/>
        </dgm:presLayoutVars>
      </dgm:prSet>
      <dgm:spPr/>
    </dgm:pt>
    <dgm:pt modelId="{6AECA15E-395B-492B-A163-B2DF58E8CDAD}" type="pres">
      <dgm:prSet presAssocID="{4AA8104A-BFBD-4B58-94CB-1181CA134B5C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E543F4E-9FC1-428F-B298-A53AE01BDC7E}" type="pres">
      <dgm:prSet presAssocID="{FDE0EB8E-376F-4657-9E26-62EFA0C8FDF8}" presName="spacer" presStyleCnt="0"/>
      <dgm:spPr/>
    </dgm:pt>
    <dgm:pt modelId="{4114594A-8023-4CC3-9091-97CACA08EE43}" type="pres">
      <dgm:prSet presAssocID="{1847E3A0-059B-4C38-AA87-F2AF2845839E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E712372-5975-46B9-9DB5-633C9053494F}" type="pres">
      <dgm:prSet presAssocID="{FCF8B417-2E95-4D0A-9771-225C82F92CE1}" presName="spacer" presStyleCnt="0"/>
      <dgm:spPr/>
    </dgm:pt>
    <dgm:pt modelId="{A3056F4E-F630-4B73-8D14-365BF9224471}" type="pres">
      <dgm:prSet presAssocID="{FD78021A-C1CA-4825-B347-2B60A9164A1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126840E1-5BF5-4972-A31A-DF84ADA1F83F}" type="pres">
      <dgm:prSet presAssocID="{F9F24E85-7CEF-413F-9D67-4BD8E49C1383}" presName="spacer" presStyleCnt="0"/>
      <dgm:spPr/>
    </dgm:pt>
    <dgm:pt modelId="{5AFC6B47-9245-4951-AA77-75A90E26AB26}" type="pres">
      <dgm:prSet presAssocID="{F5BCC995-0DB6-456B-94F8-12855A32643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BB55B911-C7DC-488F-8248-B2E84176DB33}" type="presOf" srcId="{FD78021A-C1CA-4825-B347-2B60A9164A15}" destId="{A3056F4E-F630-4B73-8D14-365BF9224471}" srcOrd="0" destOrd="0" presId="urn:microsoft.com/office/officeart/2005/8/layout/vList2"/>
    <dgm:cxn modelId="{F9184614-135F-46C4-A2FB-9FEB201EFBDD}" srcId="{979D2CEF-7388-4D94-9A74-2A38BE138296}" destId="{1847E3A0-059B-4C38-AA87-F2AF2845839E}" srcOrd="1" destOrd="0" parTransId="{B2F17D1F-FC88-42A4-80E6-06A2B5304C7C}" sibTransId="{FCF8B417-2E95-4D0A-9771-225C82F92CE1}"/>
    <dgm:cxn modelId="{5BE1D93A-9478-425C-9E1A-A36AB8B153B1}" srcId="{979D2CEF-7388-4D94-9A74-2A38BE138296}" destId="{F5BCC995-0DB6-456B-94F8-12855A32643F}" srcOrd="3" destOrd="0" parTransId="{16ED13B6-5CE4-494B-8E68-23B91A42F176}" sibTransId="{D5BCF50B-3762-42AE-8E7D-2DFA1C0CE436}"/>
    <dgm:cxn modelId="{4841D149-7405-486F-A5FA-6B94D4E13D5F}" type="presOf" srcId="{979D2CEF-7388-4D94-9A74-2A38BE138296}" destId="{B95CB1EB-7540-428F-9514-E179F82C4E18}" srcOrd="0" destOrd="0" presId="urn:microsoft.com/office/officeart/2005/8/layout/vList2"/>
    <dgm:cxn modelId="{EFB6704D-93BC-43FD-B99C-E134767A3027}" type="presOf" srcId="{4AA8104A-BFBD-4B58-94CB-1181CA134B5C}" destId="{6AECA15E-395B-492B-A163-B2DF58E8CDAD}" srcOrd="0" destOrd="0" presId="urn:microsoft.com/office/officeart/2005/8/layout/vList2"/>
    <dgm:cxn modelId="{97CBE19A-CC2A-4B4D-9A6B-5CD51D544CC5}" srcId="{979D2CEF-7388-4D94-9A74-2A38BE138296}" destId="{4AA8104A-BFBD-4B58-94CB-1181CA134B5C}" srcOrd="0" destOrd="0" parTransId="{69F9E873-FC13-43E4-AFB7-B244A23B1210}" sibTransId="{FDE0EB8E-376F-4657-9E26-62EFA0C8FDF8}"/>
    <dgm:cxn modelId="{76FF52A9-95B6-40C2-B424-B5513891FF87}" srcId="{979D2CEF-7388-4D94-9A74-2A38BE138296}" destId="{FD78021A-C1CA-4825-B347-2B60A9164A15}" srcOrd="2" destOrd="0" parTransId="{66A96349-289F-474A-A8EF-C42B666C895D}" sibTransId="{F9F24E85-7CEF-413F-9D67-4BD8E49C1383}"/>
    <dgm:cxn modelId="{B8E7BDAD-7D05-4D59-A4AE-EE23F2B1BC82}" type="presOf" srcId="{1847E3A0-059B-4C38-AA87-F2AF2845839E}" destId="{4114594A-8023-4CC3-9091-97CACA08EE43}" srcOrd="0" destOrd="0" presId="urn:microsoft.com/office/officeart/2005/8/layout/vList2"/>
    <dgm:cxn modelId="{A13F2BEC-0A5C-444D-A2E1-E258A2ED6213}" type="presOf" srcId="{F5BCC995-0DB6-456B-94F8-12855A32643F}" destId="{5AFC6B47-9245-4951-AA77-75A90E26AB26}" srcOrd="0" destOrd="0" presId="urn:microsoft.com/office/officeart/2005/8/layout/vList2"/>
    <dgm:cxn modelId="{2C275F84-EF64-41A4-84A4-875FF0D94621}" type="presParOf" srcId="{B95CB1EB-7540-428F-9514-E179F82C4E18}" destId="{6AECA15E-395B-492B-A163-B2DF58E8CDAD}" srcOrd="0" destOrd="0" presId="urn:microsoft.com/office/officeart/2005/8/layout/vList2"/>
    <dgm:cxn modelId="{A4B2B226-A658-4631-9BAA-DEA885CD1182}" type="presParOf" srcId="{B95CB1EB-7540-428F-9514-E179F82C4E18}" destId="{EE543F4E-9FC1-428F-B298-A53AE01BDC7E}" srcOrd="1" destOrd="0" presId="urn:microsoft.com/office/officeart/2005/8/layout/vList2"/>
    <dgm:cxn modelId="{919EC0B9-358A-4363-87EC-198BBB0E5B86}" type="presParOf" srcId="{B95CB1EB-7540-428F-9514-E179F82C4E18}" destId="{4114594A-8023-4CC3-9091-97CACA08EE43}" srcOrd="2" destOrd="0" presId="urn:microsoft.com/office/officeart/2005/8/layout/vList2"/>
    <dgm:cxn modelId="{16514FE1-F900-4703-9269-862BDBB250E2}" type="presParOf" srcId="{B95CB1EB-7540-428F-9514-E179F82C4E18}" destId="{4E712372-5975-46B9-9DB5-633C9053494F}" srcOrd="3" destOrd="0" presId="urn:microsoft.com/office/officeart/2005/8/layout/vList2"/>
    <dgm:cxn modelId="{1A6E97A3-379B-48D8-8686-5E8F35952848}" type="presParOf" srcId="{B95CB1EB-7540-428F-9514-E179F82C4E18}" destId="{A3056F4E-F630-4B73-8D14-365BF9224471}" srcOrd="4" destOrd="0" presId="urn:microsoft.com/office/officeart/2005/8/layout/vList2"/>
    <dgm:cxn modelId="{F64C9D26-46A8-46E8-84A5-BB394F87A686}" type="presParOf" srcId="{B95CB1EB-7540-428F-9514-E179F82C4E18}" destId="{126840E1-5BF5-4972-A31A-DF84ADA1F83F}" srcOrd="5" destOrd="0" presId="urn:microsoft.com/office/officeart/2005/8/layout/vList2"/>
    <dgm:cxn modelId="{90E416A6-B9AB-4D03-BA13-7D6149A50BEE}" type="presParOf" srcId="{B95CB1EB-7540-428F-9514-E179F82C4E18}" destId="{5AFC6B47-9245-4951-AA77-75A90E26AB2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509A4E-F111-4A91-8F64-111B47A3D96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340385C-044D-4478-A5A7-0F31DF81642A}">
      <dgm:prSet/>
      <dgm:spPr/>
      <dgm:t>
        <a:bodyPr/>
        <a:lstStyle/>
        <a:p>
          <a:r>
            <a:rPr lang="en-US"/>
            <a:t>Provide a list of names to the organization you’re affiliated with, who have completed the poll watcher training</a:t>
          </a:r>
        </a:p>
      </dgm:t>
    </dgm:pt>
    <dgm:pt modelId="{EA64761A-7383-45AC-930C-25333D754499}" type="parTrans" cxnId="{D1FD3BDB-1E2F-4DF0-80F1-BE0848073BA3}">
      <dgm:prSet/>
      <dgm:spPr/>
      <dgm:t>
        <a:bodyPr/>
        <a:lstStyle/>
        <a:p>
          <a:endParaRPr lang="en-US"/>
        </a:p>
      </dgm:t>
    </dgm:pt>
    <dgm:pt modelId="{3E814322-3D79-4254-8050-83A98682D0C0}" type="sibTrans" cxnId="{D1FD3BDB-1E2F-4DF0-80F1-BE0848073BA3}">
      <dgm:prSet/>
      <dgm:spPr/>
      <dgm:t>
        <a:bodyPr/>
        <a:lstStyle/>
        <a:p>
          <a:endParaRPr lang="en-US"/>
        </a:p>
      </dgm:t>
    </dgm:pt>
    <dgm:pt modelId="{56EA0CB9-0BB2-44D5-9AB7-F92A03850E28}">
      <dgm:prSet/>
      <dgm:spPr/>
      <dgm:t>
        <a:bodyPr/>
        <a:lstStyle/>
        <a:p>
          <a:r>
            <a:rPr lang="en-US"/>
            <a:t>That organization will need to submit the names of the poll watchers to the Election Commission</a:t>
          </a:r>
        </a:p>
      </dgm:t>
    </dgm:pt>
    <dgm:pt modelId="{B6981346-6952-4230-8FFA-7FA083994ED9}" type="parTrans" cxnId="{32AB8233-9995-45AD-BC7A-3ADFC0A8E0A3}">
      <dgm:prSet/>
      <dgm:spPr/>
      <dgm:t>
        <a:bodyPr/>
        <a:lstStyle/>
        <a:p>
          <a:endParaRPr lang="en-US"/>
        </a:p>
      </dgm:t>
    </dgm:pt>
    <dgm:pt modelId="{32CEB4E2-3798-4CD2-8FAE-55DD5B4D24A7}" type="sibTrans" cxnId="{32AB8233-9995-45AD-BC7A-3ADFC0A8E0A3}">
      <dgm:prSet/>
      <dgm:spPr/>
      <dgm:t>
        <a:bodyPr/>
        <a:lstStyle/>
        <a:p>
          <a:endParaRPr lang="en-US"/>
        </a:p>
      </dgm:t>
    </dgm:pt>
    <dgm:pt modelId="{9CFF98FC-AFAC-4B1A-A75D-D949904A7206}">
      <dgm:prSet/>
      <dgm:spPr/>
      <dgm:t>
        <a:bodyPr/>
        <a:lstStyle/>
        <a:p>
          <a:r>
            <a:rPr lang="en-US"/>
            <a:t>The Election Commission will provide “Appointment Letters” for approved poll watchers</a:t>
          </a:r>
        </a:p>
      </dgm:t>
    </dgm:pt>
    <dgm:pt modelId="{E43C69A9-BDC8-4C05-A637-C97B933994AE}" type="parTrans" cxnId="{5EDB749B-17D6-4EC1-A7D0-B07C41490A93}">
      <dgm:prSet/>
      <dgm:spPr/>
      <dgm:t>
        <a:bodyPr/>
        <a:lstStyle/>
        <a:p>
          <a:endParaRPr lang="en-US"/>
        </a:p>
      </dgm:t>
    </dgm:pt>
    <dgm:pt modelId="{3C9D5138-73C6-44D0-BFE5-C1CA14A17429}" type="sibTrans" cxnId="{5EDB749B-17D6-4EC1-A7D0-B07C41490A93}">
      <dgm:prSet/>
      <dgm:spPr/>
      <dgm:t>
        <a:bodyPr/>
        <a:lstStyle/>
        <a:p>
          <a:endParaRPr lang="en-US"/>
        </a:p>
      </dgm:t>
    </dgm:pt>
    <dgm:pt modelId="{FF0E490E-86CF-4EE6-9544-268CCC939D07}">
      <dgm:prSet/>
      <dgm:spPr/>
      <dgm:t>
        <a:bodyPr/>
        <a:lstStyle/>
        <a:p>
          <a:r>
            <a:rPr lang="en-US"/>
            <a:t>Precincts/Vote Centers should have these Appointment Letters</a:t>
          </a:r>
        </a:p>
      </dgm:t>
    </dgm:pt>
    <dgm:pt modelId="{806BD306-B771-4EBB-B2FD-2286FB8E77AC}" type="parTrans" cxnId="{5212EB62-5BC7-4CAC-94A2-9FCF6B126355}">
      <dgm:prSet/>
      <dgm:spPr/>
      <dgm:t>
        <a:bodyPr/>
        <a:lstStyle/>
        <a:p>
          <a:endParaRPr lang="en-US"/>
        </a:p>
      </dgm:t>
    </dgm:pt>
    <dgm:pt modelId="{397AA8EF-BC0A-49B0-8E7A-834C8B1F53B0}" type="sibTrans" cxnId="{5212EB62-5BC7-4CAC-94A2-9FCF6B126355}">
      <dgm:prSet/>
      <dgm:spPr/>
      <dgm:t>
        <a:bodyPr/>
        <a:lstStyle/>
        <a:p>
          <a:endParaRPr lang="en-US"/>
        </a:p>
      </dgm:t>
    </dgm:pt>
    <dgm:pt modelId="{6AD6C155-7AF8-456B-B505-3A6B80290430}">
      <dgm:prSet/>
      <dgm:spPr/>
      <dgm:t>
        <a:bodyPr/>
        <a:lstStyle/>
        <a:p>
          <a:r>
            <a:rPr lang="en-US"/>
            <a:t>This may differ slightly in your county</a:t>
          </a:r>
        </a:p>
      </dgm:t>
    </dgm:pt>
    <dgm:pt modelId="{53D0288A-46CA-4FB6-B903-A498BF6F8487}" type="parTrans" cxnId="{0F1295B3-1FFE-4899-99D3-EF2C4B6508CA}">
      <dgm:prSet/>
      <dgm:spPr/>
      <dgm:t>
        <a:bodyPr/>
        <a:lstStyle/>
        <a:p>
          <a:endParaRPr lang="en-US"/>
        </a:p>
      </dgm:t>
    </dgm:pt>
    <dgm:pt modelId="{44FF8BDC-180D-446C-8887-A228407AF02A}" type="sibTrans" cxnId="{0F1295B3-1FFE-4899-99D3-EF2C4B6508CA}">
      <dgm:prSet/>
      <dgm:spPr/>
      <dgm:t>
        <a:bodyPr/>
        <a:lstStyle/>
        <a:p>
          <a:endParaRPr lang="en-US"/>
        </a:p>
      </dgm:t>
    </dgm:pt>
    <dgm:pt modelId="{916D3E08-06F3-44B1-BD1B-A306E227C403}" type="pres">
      <dgm:prSet presAssocID="{5A509A4E-F111-4A91-8F64-111B47A3D960}" presName="Name0" presStyleCnt="0">
        <dgm:presLayoutVars>
          <dgm:dir/>
          <dgm:animLvl val="lvl"/>
          <dgm:resizeHandles val="exact"/>
        </dgm:presLayoutVars>
      </dgm:prSet>
      <dgm:spPr/>
    </dgm:pt>
    <dgm:pt modelId="{9F94F1DF-6A67-4BC6-BE3B-58186D65E450}" type="pres">
      <dgm:prSet presAssocID="{8340385C-044D-4478-A5A7-0F31DF81642A}" presName="linNode" presStyleCnt="0"/>
      <dgm:spPr/>
    </dgm:pt>
    <dgm:pt modelId="{BEB51200-6799-49D3-AF9B-CC1E1905CA40}" type="pres">
      <dgm:prSet presAssocID="{8340385C-044D-4478-A5A7-0F31DF81642A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E9698442-5835-4BE6-8647-F6B447777904}" type="pres">
      <dgm:prSet presAssocID="{3E814322-3D79-4254-8050-83A98682D0C0}" presName="sp" presStyleCnt="0"/>
      <dgm:spPr/>
    </dgm:pt>
    <dgm:pt modelId="{97A2E240-20A8-4C25-874F-85E66A69788E}" type="pres">
      <dgm:prSet presAssocID="{56EA0CB9-0BB2-44D5-9AB7-F92A03850E28}" presName="linNode" presStyleCnt="0"/>
      <dgm:spPr/>
    </dgm:pt>
    <dgm:pt modelId="{94CBC666-B639-4EE3-B26B-4931A02FA8DB}" type="pres">
      <dgm:prSet presAssocID="{56EA0CB9-0BB2-44D5-9AB7-F92A03850E28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615721B7-ECB1-40DD-B40C-7CC88D0E8BA1}" type="pres">
      <dgm:prSet presAssocID="{32CEB4E2-3798-4CD2-8FAE-55DD5B4D24A7}" presName="sp" presStyleCnt="0"/>
      <dgm:spPr/>
    </dgm:pt>
    <dgm:pt modelId="{9CE34D70-6A6F-480B-AC60-2547E0724CF3}" type="pres">
      <dgm:prSet presAssocID="{9CFF98FC-AFAC-4B1A-A75D-D949904A7206}" presName="linNode" presStyleCnt="0"/>
      <dgm:spPr/>
    </dgm:pt>
    <dgm:pt modelId="{C39A2316-630E-49F7-8F98-5A4BC2512666}" type="pres">
      <dgm:prSet presAssocID="{9CFF98FC-AFAC-4B1A-A75D-D949904A7206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1C16F069-4C73-4126-9748-F02E616C8AC1}" type="pres">
      <dgm:prSet presAssocID="{3C9D5138-73C6-44D0-BFE5-C1CA14A17429}" presName="sp" presStyleCnt="0"/>
      <dgm:spPr/>
    </dgm:pt>
    <dgm:pt modelId="{7A451E81-1769-41FC-8555-758FC27E30F3}" type="pres">
      <dgm:prSet presAssocID="{FF0E490E-86CF-4EE6-9544-268CCC939D07}" presName="linNode" presStyleCnt="0"/>
      <dgm:spPr/>
    </dgm:pt>
    <dgm:pt modelId="{FDB1B8B9-F797-4F07-8E53-48F19CF97EF1}" type="pres">
      <dgm:prSet presAssocID="{FF0E490E-86CF-4EE6-9544-268CCC939D07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571CFBA4-DB17-4676-B9F8-005102F9E2B4}" type="pres">
      <dgm:prSet presAssocID="{397AA8EF-BC0A-49B0-8E7A-834C8B1F53B0}" presName="sp" presStyleCnt="0"/>
      <dgm:spPr/>
    </dgm:pt>
    <dgm:pt modelId="{A2C9B00D-0C28-4FB8-8771-23873701A2B0}" type="pres">
      <dgm:prSet presAssocID="{6AD6C155-7AF8-456B-B505-3A6B80290430}" presName="linNode" presStyleCnt="0"/>
      <dgm:spPr/>
    </dgm:pt>
    <dgm:pt modelId="{703C1E44-704F-40A1-83B6-8110CF6352B4}" type="pres">
      <dgm:prSet presAssocID="{6AD6C155-7AF8-456B-B505-3A6B80290430}" presName="parentText" presStyleLbl="node1" presStyleIdx="4" presStyleCnt="5">
        <dgm:presLayoutVars>
          <dgm:chMax val="1"/>
          <dgm:bulletEnabled val="1"/>
        </dgm:presLayoutVars>
      </dgm:prSet>
      <dgm:spPr/>
    </dgm:pt>
  </dgm:ptLst>
  <dgm:cxnLst>
    <dgm:cxn modelId="{52AFA42F-3C55-4254-B028-3BD11826BEFB}" type="presOf" srcId="{5A509A4E-F111-4A91-8F64-111B47A3D960}" destId="{916D3E08-06F3-44B1-BD1B-A306E227C403}" srcOrd="0" destOrd="0" presId="urn:microsoft.com/office/officeart/2005/8/layout/vList5"/>
    <dgm:cxn modelId="{32AB8233-9995-45AD-BC7A-3ADFC0A8E0A3}" srcId="{5A509A4E-F111-4A91-8F64-111B47A3D960}" destId="{56EA0CB9-0BB2-44D5-9AB7-F92A03850E28}" srcOrd="1" destOrd="0" parTransId="{B6981346-6952-4230-8FFA-7FA083994ED9}" sibTransId="{32CEB4E2-3798-4CD2-8FAE-55DD5B4D24A7}"/>
    <dgm:cxn modelId="{5212EB62-5BC7-4CAC-94A2-9FCF6B126355}" srcId="{5A509A4E-F111-4A91-8F64-111B47A3D960}" destId="{FF0E490E-86CF-4EE6-9544-268CCC939D07}" srcOrd="3" destOrd="0" parTransId="{806BD306-B771-4EBB-B2FD-2286FB8E77AC}" sibTransId="{397AA8EF-BC0A-49B0-8E7A-834C8B1F53B0}"/>
    <dgm:cxn modelId="{23572670-EC5F-48B2-9E8B-D19F1751BEA7}" type="presOf" srcId="{8340385C-044D-4478-A5A7-0F31DF81642A}" destId="{BEB51200-6799-49D3-AF9B-CC1E1905CA40}" srcOrd="0" destOrd="0" presId="urn:microsoft.com/office/officeart/2005/8/layout/vList5"/>
    <dgm:cxn modelId="{5EDB749B-17D6-4EC1-A7D0-B07C41490A93}" srcId="{5A509A4E-F111-4A91-8F64-111B47A3D960}" destId="{9CFF98FC-AFAC-4B1A-A75D-D949904A7206}" srcOrd="2" destOrd="0" parTransId="{E43C69A9-BDC8-4C05-A637-C97B933994AE}" sibTransId="{3C9D5138-73C6-44D0-BFE5-C1CA14A17429}"/>
    <dgm:cxn modelId="{0F1295B3-1FFE-4899-99D3-EF2C4B6508CA}" srcId="{5A509A4E-F111-4A91-8F64-111B47A3D960}" destId="{6AD6C155-7AF8-456B-B505-3A6B80290430}" srcOrd="4" destOrd="0" parTransId="{53D0288A-46CA-4FB6-B903-A498BF6F8487}" sibTransId="{44FF8BDC-180D-446C-8887-A228407AF02A}"/>
    <dgm:cxn modelId="{FD2D7CB4-96D7-4789-B56E-1DB292591470}" type="presOf" srcId="{9CFF98FC-AFAC-4B1A-A75D-D949904A7206}" destId="{C39A2316-630E-49F7-8F98-5A4BC2512666}" srcOrd="0" destOrd="0" presId="urn:microsoft.com/office/officeart/2005/8/layout/vList5"/>
    <dgm:cxn modelId="{BDCCC5D4-5F0F-4A30-BDE7-9D65DCE3B5DD}" type="presOf" srcId="{6AD6C155-7AF8-456B-B505-3A6B80290430}" destId="{703C1E44-704F-40A1-83B6-8110CF6352B4}" srcOrd="0" destOrd="0" presId="urn:microsoft.com/office/officeart/2005/8/layout/vList5"/>
    <dgm:cxn modelId="{D1FD3BDB-1E2F-4DF0-80F1-BE0848073BA3}" srcId="{5A509A4E-F111-4A91-8F64-111B47A3D960}" destId="{8340385C-044D-4478-A5A7-0F31DF81642A}" srcOrd="0" destOrd="0" parTransId="{EA64761A-7383-45AC-930C-25333D754499}" sibTransId="{3E814322-3D79-4254-8050-83A98682D0C0}"/>
    <dgm:cxn modelId="{046ED4EB-1117-47FA-ABFA-3670EA799196}" type="presOf" srcId="{56EA0CB9-0BB2-44D5-9AB7-F92A03850E28}" destId="{94CBC666-B639-4EE3-B26B-4931A02FA8DB}" srcOrd="0" destOrd="0" presId="urn:microsoft.com/office/officeart/2005/8/layout/vList5"/>
    <dgm:cxn modelId="{E51AB5F5-A983-48A5-9680-F3331C9DD0C7}" type="presOf" srcId="{FF0E490E-86CF-4EE6-9544-268CCC939D07}" destId="{FDB1B8B9-F797-4F07-8E53-48F19CF97EF1}" srcOrd="0" destOrd="0" presId="urn:microsoft.com/office/officeart/2005/8/layout/vList5"/>
    <dgm:cxn modelId="{300B1C35-D26A-41C9-BA1D-162306B7FFA0}" type="presParOf" srcId="{916D3E08-06F3-44B1-BD1B-A306E227C403}" destId="{9F94F1DF-6A67-4BC6-BE3B-58186D65E450}" srcOrd="0" destOrd="0" presId="urn:microsoft.com/office/officeart/2005/8/layout/vList5"/>
    <dgm:cxn modelId="{D403A81C-2B24-4E16-BAEF-41D0ABB91CFD}" type="presParOf" srcId="{9F94F1DF-6A67-4BC6-BE3B-58186D65E450}" destId="{BEB51200-6799-49D3-AF9B-CC1E1905CA40}" srcOrd="0" destOrd="0" presId="urn:microsoft.com/office/officeart/2005/8/layout/vList5"/>
    <dgm:cxn modelId="{803984B9-5F89-41AD-BDD5-0AA32BA20286}" type="presParOf" srcId="{916D3E08-06F3-44B1-BD1B-A306E227C403}" destId="{E9698442-5835-4BE6-8647-F6B447777904}" srcOrd="1" destOrd="0" presId="urn:microsoft.com/office/officeart/2005/8/layout/vList5"/>
    <dgm:cxn modelId="{9B6986DE-36DF-44E2-A025-5DB9F148EF66}" type="presParOf" srcId="{916D3E08-06F3-44B1-BD1B-A306E227C403}" destId="{97A2E240-20A8-4C25-874F-85E66A69788E}" srcOrd="2" destOrd="0" presId="urn:microsoft.com/office/officeart/2005/8/layout/vList5"/>
    <dgm:cxn modelId="{A445B9F9-AB83-4CBC-89ED-0664167CE972}" type="presParOf" srcId="{97A2E240-20A8-4C25-874F-85E66A69788E}" destId="{94CBC666-B639-4EE3-B26B-4931A02FA8DB}" srcOrd="0" destOrd="0" presId="urn:microsoft.com/office/officeart/2005/8/layout/vList5"/>
    <dgm:cxn modelId="{06E0711D-E706-4435-BFB2-B3364892C54B}" type="presParOf" srcId="{916D3E08-06F3-44B1-BD1B-A306E227C403}" destId="{615721B7-ECB1-40DD-B40C-7CC88D0E8BA1}" srcOrd="3" destOrd="0" presId="urn:microsoft.com/office/officeart/2005/8/layout/vList5"/>
    <dgm:cxn modelId="{DEB4514A-504A-406B-8CA6-59AC4A39385B}" type="presParOf" srcId="{916D3E08-06F3-44B1-BD1B-A306E227C403}" destId="{9CE34D70-6A6F-480B-AC60-2547E0724CF3}" srcOrd="4" destOrd="0" presId="urn:microsoft.com/office/officeart/2005/8/layout/vList5"/>
    <dgm:cxn modelId="{4A548904-CD00-4150-9ED0-6480F578C815}" type="presParOf" srcId="{9CE34D70-6A6F-480B-AC60-2547E0724CF3}" destId="{C39A2316-630E-49F7-8F98-5A4BC2512666}" srcOrd="0" destOrd="0" presId="urn:microsoft.com/office/officeart/2005/8/layout/vList5"/>
    <dgm:cxn modelId="{0628AFBB-D5F3-4469-AB06-B7154F7093E8}" type="presParOf" srcId="{916D3E08-06F3-44B1-BD1B-A306E227C403}" destId="{1C16F069-4C73-4126-9748-F02E616C8AC1}" srcOrd="5" destOrd="0" presId="urn:microsoft.com/office/officeart/2005/8/layout/vList5"/>
    <dgm:cxn modelId="{3F4021FA-3BF4-4459-A8E8-EC9496825DC4}" type="presParOf" srcId="{916D3E08-06F3-44B1-BD1B-A306E227C403}" destId="{7A451E81-1769-41FC-8555-758FC27E30F3}" srcOrd="6" destOrd="0" presId="urn:microsoft.com/office/officeart/2005/8/layout/vList5"/>
    <dgm:cxn modelId="{E183BC48-7990-4C2F-871F-FDE293BCD535}" type="presParOf" srcId="{7A451E81-1769-41FC-8555-758FC27E30F3}" destId="{FDB1B8B9-F797-4F07-8E53-48F19CF97EF1}" srcOrd="0" destOrd="0" presId="urn:microsoft.com/office/officeart/2005/8/layout/vList5"/>
    <dgm:cxn modelId="{402E87AC-36D2-4092-8994-2657635748B9}" type="presParOf" srcId="{916D3E08-06F3-44B1-BD1B-A306E227C403}" destId="{571CFBA4-DB17-4676-B9F8-005102F9E2B4}" srcOrd="7" destOrd="0" presId="urn:microsoft.com/office/officeart/2005/8/layout/vList5"/>
    <dgm:cxn modelId="{B529DE0B-A19D-4E85-B942-3C46E9122139}" type="presParOf" srcId="{916D3E08-06F3-44B1-BD1B-A306E227C403}" destId="{A2C9B00D-0C28-4FB8-8771-23873701A2B0}" srcOrd="8" destOrd="0" presId="urn:microsoft.com/office/officeart/2005/8/layout/vList5"/>
    <dgm:cxn modelId="{6D3A0205-8A4E-409C-9F84-4EB3DC290BEA}" type="presParOf" srcId="{A2C9B00D-0C28-4FB8-8771-23873701A2B0}" destId="{703C1E44-704F-40A1-83B6-8110CF6352B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F8E769-2D80-419B-AB88-2A6182C2BE77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A293C425-E07D-4D26-B169-730FFC29EB8C}">
      <dgm:prSet/>
      <dgm:spPr/>
      <dgm:t>
        <a:bodyPr/>
        <a:lstStyle/>
        <a:p>
          <a:r>
            <a:rPr lang="en-US"/>
            <a:t>Find the organization that the poll watchers will represent</a:t>
          </a:r>
        </a:p>
      </dgm:t>
    </dgm:pt>
    <dgm:pt modelId="{10F82BE0-350E-47A4-9458-878DD5AA127D}" type="parTrans" cxnId="{B213FCB8-B0A6-4252-8640-F1376D1E25C4}">
      <dgm:prSet/>
      <dgm:spPr/>
      <dgm:t>
        <a:bodyPr/>
        <a:lstStyle/>
        <a:p>
          <a:endParaRPr lang="en-US"/>
        </a:p>
      </dgm:t>
    </dgm:pt>
    <dgm:pt modelId="{A11FDE6F-5D1E-4F11-9242-CED518564ACB}" type="sibTrans" cxnId="{B213FCB8-B0A6-4252-8640-F1376D1E25C4}">
      <dgm:prSet/>
      <dgm:spPr/>
      <dgm:t>
        <a:bodyPr/>
        <a:lstStyle/>
        <a:p>
          <a:endParaRPr lang="en-US"/>
        </a:p>
      </dgm:t>
    </dgm:pt>
    <dgm:pt modelId="{F1530395-717D-4FCF-B2A5-277482888633}">
      <dgm:prSet/>
      <dgm:spPr/>
      <dgm:t>
        <a:bodyPr/>
        <a:lstStyle/>
        <a:p>
          <a:r>
            <a:rPr lang="en-US"/>
            <a:t>When are elections coming up in your county?</a:t>
          </a:r>
        </a:p>
      </dgm:t>
    </dgm:pt>
    <dgm:pt modelId="{967CF23A-1AB3-470F-97DC-0A35D357F7A7}" type="parTrans" cxnId="{3C3D37CB-0D9D-4174-A61B-4BBD04D78450}">
      <dgm:prSet/>
      <dgm:spPr/>
      <dgm:t>
        <a:bodyPr/>
        <a:lstStyle/>
        <a:p>
          <a:endParaRPr lang="en-US"/>
        </a:p>
      </dgm:t>
    </dgm:pt>
    <dgm:pt modelId="{2A605845-8EC2-4F89-BBD6-FE34D31A70F7}" type="sibTrans" cxnId="{3C3D37CB-0D9D-4174-A61B-4BBD04D78450}">
      <dgm:prSet/>
      <dgm:spPr/>
      <dgm:t>
        <a:bodyPr/>
        <a:lstStyle/>
        <a:p>
          <a:endParaRPr lang="en-US"/>
        </a:p>
      </dgm:t>
    </dgm:pt>
    <dgm:pt modelId="{7FAA641E-DBAB-40FB-BCBB-78558E03F7CC}">
      <dgm:prSet/>
      <dgm:spPr/>
      <dgm:t>
        <a:bodyPr/>
        <a:lstStyle/>
        <a:p>
          <a:r>
            <a:rPr lang="en-US"/>
            <a:t>Pick a date for training</a:t>
          </a:r>
        </a:p>
      </dgm:t>
    </dgm:pt>
    <dgm:pt modelId="{B6782BF6-59F9-47E5-B01C-1BF7A5F2A66E}" type="parTrans" cxnId="{80B71E15-B315-4F49-9193-C638863FABFC}">
      <dgm:prSet/>
      <dgm:spPr/>
      <dgm:t>
        <a:bodyPr/>
        <a:lstStyle/>
        <a:p>
          <a:endParaRPr lang="en-US"/>
        </a:p>
      </dgm:t>
    </dgm:pt>
    <dgm:pt modelId="{1ACD850A-6B49-4A41-B9A5-576ABE3BAD3E}" type="sibTrans" cxnId="{80B71E15-B315-4F49-9193-C638863FABFC}">
      <dgm:prSet/>
      <dgm:spPr/>
      <dgm:t>
        <a:bodyPr/>
        <a:lstStyle/>
        <a:p>
          <a:endParaRPr lang="en-US"/>
        </a:p>
      </dgm:t>
    </dgm:pt>
    <dgm:pt modelId="{3FDFC982-5F9D-43F6-AFBC-4CCF584DF76B}">
      <dgm:prSet/>
      <dgm:spPr/>
      <dgm:t>
        <a:bodyPr/>
        <a:lstStyle/>
        <a:p>
          <a:r>
            <a:rPr lang="en-US"/>
            <a:t>Schedule training</a:t>
          </a:r>
        </a:p>
      </dgm:t>
    </dgm:pt>
    <dgm:pt modelId="{095D19BE-70A4-489D-BAFC-7C8E85493E04}" type="parTrans" cxnId="{DBBB04E2-0522-458E-A598-51024A8A0256}">
      <dgm:prSet/>
      <dgm:spPr/>
      <dgm:t>
        <a:bodyPr/>
        <a:lstStyle/>
        <a:p>
          <a:endParaRPr lang="en-US"/>
        </a:p>
      </dgm:t>
    </dgm:pt>
    <dgm:pt modelId="{B6AEBE35-CA0D-444F-B814-D9723FDB4886}" type="sibTrans" cxnId="{DBBB04E2-0522-458E-A598-51024A8A0256}">
      <dgm:prSet/>
      <dgm:spPr/>
      <dgm:t>
        <a:bodyPr/>
        <a:lstStyle/>
        <a:p>
          <a:endParaRPr lang="en-US"/>
        </a:p>
      </dgm:t>
    </dgm:pt>
    <dgm:pt modelId="{5656F3AA-6826-4C60-9F1F-D501B46EAD55}" type="pres">
      <dgm:prSet presAssocID="{B1F8E769-2D80-419B-AB88-2A6182C2BE77}" presName="linear" presStyleCnt="0">
        <dgm:presLayoutVars>
          <dgm:animLvl val="lvl"/>
          <dgm:resizeHandles val="exact"/>
        </dgm:presLayoutVars>
      </dgm:prSet>
      <dgm:spPr/>
    </dgm:pt>
    <dgm:pt modelId="{B845B479-DE54-4598-856D-760074E65B81}" type="pres">
      <dgm:prSet presAssocID="{A293C425-E07D-4D26-B169-730FFC29EB8C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311B84C3-11FC-4E6D-A2E9-B15DC397B18E}" type="pres">
      <dgm:prSet presAssocID="{A11FDE6F-5D1E-4F11-9242-CED518564ACB}" presName="spacer" presStyleCnt="0"/>
      <dgm:spPr/>
    </dgm:pt>
    <dgm:pt modelId="{AA96B135-6176-4B9A-9C08-95DB51A66EE2}" type="pres">
      <dgm:prSet presAssocID="{F1530395-717D-4FCF-B2A5-27748288863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F927E7D-D7DA-4825-B672-C9C286BDDEDA}" type="pres">
      <dgm:prSet presAssocID="{2A605845-8EC2-4F89-BBD6-FE34D31A70F7}" presName="spacer" presStyleCnt="0"/>
      <dgm:spPr/>
    </dgm:pt>
    <dgm:pt modelId="{508A689D-3A9B-4844-BDD3-1B3848FF8DF4}" type="pres">
      <dgm:prSet presAssocID="{7FAA641E-DBAB-40FB-BCBB-78558E03F7C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5483FE5F-F576-40DF-97A9-4EB15F209146}" type="pres">
      <dgm:prSet presAssocID="{1ACD850A-6B49-4A41-B9A5-576ABE3BAD3E}" presName="spacer" presStyleCnt="0"/>
      <dgm:spPr/>
    </dgm:pt>
    <dgm:pt modelId="{BFD30F4A-D05A-46F0-96C5-EF099E7418DE}" type="pres">
      <dgm:prSet presAssocID="{3FDFC982-5F9D-43F6-AFBC-4CCF584DF76B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80B71E15-B315-4F49-9193-C638863FABFC}" srcId="{B1F8E769-2D80-419B-AB88-2A6182C2BE77}" destId="{7FAA641E-DBAB-40FB-BCBB-78558E03F7CC}" srcOrd="2" destOrd="0" parTransId="{B6782BF6-59F9-47E5-B01C-1BF7A5F2A66E}" sibTransId="{1ACD850A-6B49-4A41-B9A5-576ABE3BAD3E}"/>
    <dgm:cxn modelId="{7C7C8520-8191-447F-B618-A8CF5313A85F}" type="presOf" srcId="{7FAA641E-DBAB-40FB-BCBB-78558E03F7CC}" destId="{508A689D-3A9B-4844-BDD3-1B3848FF8DF4}" srcOrd="0" destOrd="0" presId="urn:microsoft.com/office/officeart/2005/8/layout/vList2"/>
    <dgm:cxn modelId="{6979A326-E84D-48F9-A8DC-B2F80D8C845D}" type="presOf" srcId="{F1530395-717D-4FCF-B2A5-277482888633}" destId="{AA96B135-6176-4B9A-9C08-95DB51A66EE2}" srcOrd="0" destOrd="0" presId="urn:microsoft.com/office/officeart/2005/8/layout/vList2"/>
    <dgm:cxn modelId="{12E7C356-F45C-4D4B-A415-FFA0AB687CC1}" type="presOf" srcId="{B1F8E769-2D80-419B-AB88-2A6182C2BE77}" destId="{5656F3AA-6826-4C60-9F1F-D501B46EAD55}" srcOrd="0" destOrd="0" presId="urn:microsoft.com/office/officeart/2005/8/layout/vList2"/>
    <dgm:cxn modelId="{B213FCB8-B0A6-4252-8640-F1376D1E25C4}" srcId="{B1F8E769-2D80-419B-AB88-2A6182C2BE77}" destId="{A293C425-E07D-4D26-B169-730FFC29EB8C}" srcOrd="0" destOrd="0" parTransId="{10F82BE0-350E-47A4-9458-878DD5AA127D}" sibTransId="{A11FDE6F-5D1E-4F11-9242-CED518564ACB}"/>
    <dgm:cxn modelId="{FF72D8BC-5838-45A7-A71C-9DD7601CB3FE}" type="presOf" srcId="{A293C425-E07D-4D26-B169-730FFC29EB8C}" destId="{B845B479-DE54-4598-856D-760074E65B81}" srcOrd="0" destOrd="0" presId="urn:microsoft.com/office/officeart/2005/8/layout/vList2"/>
    <dgm:cxn modelId="{3C3D37CB-0D9D-4174-A61B-4BBD04D78450}" srcId="{B1F8E769-2D80-419B-AB88-2A6182C2BE77}" destId="{F1530395-717D-4FCF-B2A5-277482888633}" srcOrd="1" destOrd="0" parTransId="{967CF23A-1AB3-470F-97DC-0A35D357F7A7}" sibTransId="{2A605845-8EC2-4F89-BBD6-FE34D31A70F7}"/>
    <dgm:cxn modelId="{78F691D6-53B1-4DA2-B6D7-2E619BE84BA2}" type="presOf" srcId="{3FDFC982-5F9D-43F6-AFBC-4CCF584DF76B}" destId="{BFD30F4A-D05A-46F0-96C5-EF099E7418DE}" srcOrd="0" destOrd="0" presId="urn:microsoft.com/office/officeart/2005/8/layout/vList2"/>
    <dgm:cxn modelId="{DBBB04E2-0522-458E-A598-51024A8A0256}" srcId="{B1F8E769-2D80-419B-AB88-2A6182C2BE77}" destId="{3FDFC982-5F9D-43F6-AFBC-4CCF584DF76B}" srcOrd="3" destOrd="0" parTransId="{095D19BE-70A4-489D-BAFC-7C8E85493E04}" sibTransId="{B6AEBE35-CA0D-444F-B814-D9723FDB4886}"/>
    <dgm:cxn modelId="{CA8F87EF-5A6E-422B-AA47-5AD08D8464A1}" type="presParOf" srcId="{5656F3AA-6826-4C60-9F1F-D501B46EAD55}" destId="{B845B479-DE54-4598-856D-760074E65B81}" srcOrd="0" destOrd="0" presId="urn:microsoft.com/office/officeart/2005/8/layout/vList2"/>
    <dgm:cxn modelId="{39200FAA-3815-4161-86B8-EB78A3B3B301}" type="presParOf" srcId="{5656F3AA-6826-4C60-9F1F-D501B46EAD55}" destId="{311B84C3-11FC-4E6D-A2E9-B15DC397B18E}" srcOrd="1" destOrd="0" presId="urn:microsoft.com/office/officeart/2005/8/layout/vList2"/>
    <dgm:cxn modelId="{A038B716-0568-4A5E-8D11-B86EB6332BCD}" type="presParOf" srcId="{5656F3AA-6826-4C60-9F1F-D501B46EAD55}" destId="{AA96B135-6176-4B9A-9C08-95DB51A66EE2}" srcOrd="2" destOrd="0" presId="urn:microsoft.com/office/officeart/2005/8/layout/vList2"/>
    <dgm:cxn modelId="{F565C352-56D7-41EE-A563-5226CCA69C71}" type="presParOf" srcId="{5656F3AA-6826-4C60-9F1F-D501B46EAD55}" destId="{1F927E7D-D7DA-4825-B672-C9C286BDDEDA}" srcOrd="3" destOrd="0" presId="urn:microsoft.com/office/officeart/2005/8/layout/vList2"/>
    <dgm:cxn modelId="{12B1F772-70AB-4FE1-98C2-AA0F211896AC}" type="presParOf" srcId="{5656F3AA-6826-4C60-9F1F-D501B46EAD55}" destId="{508A689D-3A9B-4844-BDD3-1B3848FF8DF4}" srcOrd="4" destOrd="0" presId="urn:microsoft.com/office/officeart/2005/8/layout/vList2"/>
    <dgm:cxn modelId="{99390C7E-4912-43AC-99A1-E2441BDD640B}" type="presParOf" srcId="{5656F3AA-6826-4C60-9F1F-D501B46EAD55}" destId="{5483FE5F-F576-40DF-97A9-4EB15F209146}" srcOrd="5" destOrd="0" presId="urn:microsoft.com/office/officeart/2005/8/layout/vList2"/>
    <dgm:cxn modelId="{D1D85FA2-5AD0-4481-BEB8-BD6E1CF87A81}" type="presParOf" srcId="{5656F3AA-6826-4C60-9F1F-D501B46EAD55}" destId="{BFD30F4A-D05A-46F0-96C5-EF099E7418D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ECA15E-395B-492B-A163-B2DF58E8CDAD}">
      <dsp:nvSpPr>
        <dsp:cNvPr id="0" name=""/>
        <dsp:cNvSpPr/>
      </dsp:nvSpPr>
      <dsp:spPr>
        <a:xfrm>
          <a:off x="0" y="40657"/>
          <a:ext cx="8074815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People</a:t>
          </a:r>
        </a:p>
      </dsp:txBody>
      <dsp:txXfrm>
        <a:off x="30442" y="71099"/>
        <a:ext cx="8013931" cy="562726"/>
      </dsp:txXfrm>
    </dsp:sp>
    <dsp:sp modelId="{4114594A-8023-4CC3-9091-97CACA08EE43}">
      <dsp:nvSpPr>
        <dsp:cNvPr id="0" name=""/>
        <dsp:cNvSpPr/>
      </dsp:nvSpPr>
      <dsp:spPr>
        <a:xfrm>
          <a:off x="0" y="739147"/>
          <a:ext cx="8074815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An organization or GOP in your county</a:t>
          </a:r>
        </a:p>
      </dsp:txBody>
      <dsp:txXfrm>
        <a:off x="30442" y="769589"/>
        <a:ext cx="8013931" cy="562726"/>
      </dsp:txXfrm>
    </dsp:sp>
    <dsp:sp modelId="{A3056F4E-F630-4B73-8D14-365BF9224471}">
      <dsp:nvSpPr>
        <dsp:cNvPr id="0" name=""/>
        <dsp:cNvSpPr/>
      </dsp:nvSpPr>
      <dsp:spPr>
        <a:xfrm>
          <a:off x="0" y="1437637"/>
          <a:ext cx="8074815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Email address</a:t>
          </a:r>
        </a:p>
      </dsp:txBody>
      <dsp:txXfrm>
        <a:off x="30442" y="1468079"/>
        <a:ext cx="8013931" cy="562726"/>
      </dsp:txXfrm>
    </dsp:sp>
    <dsp:sp modelId="{5AFC6B47-9245-4951-AA77-75A90E26AB26}">
      <dsp:nvSpPr>
        <dsp:cNvPr id="0" name=""/>
        <dsp:cNvSpPr/>
      </dsp:nvSpPr>
      <dsp:spPr>
        <a:xfrm>
          <a:off x="0" y="2136127"/>
          <a:ext cx="8074815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Signupgenius</a:t>
          </a:r>
        </a:p>
      </dsp:txBody>
      <dsp:txXfrm>
        <a:off x="30442" y="2166569"/>
        <a:ext cx="8013931" cy="5627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B51200-6799-49D3-AF9B-CC1E1905CA40}">
      <dsp:nvSpPr>
        <dsp:cNvPr id="0" name=""/>
        <dsp:cNvSpPr/>
      </dsp:nvSpPr>
      <dsp:spPr>
        <a:xfrm>
          <a:off x="3181222" y="1373"/>
          <a:ext cx="3578874" cy="6003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Provide a list of names to the organization you’re affiliated with, who have completed the poll watcher training</a:t>
          </a:r>
        </a:p>
      </dsp:txBody>
      <dsp:txXfrm>
        <a:off x="3210530" y="30681"/>
        <a:ext cx="3520258" cy="541751"/>
      </dsp:txXfrm>
    </dsp:sp>
    <dsp:sp modelId="{94CBC666-B639-4EE3-B26B-4931A02FA8DB}">
      <dsp:nvSpPr>
        <dsp:cNvPr id="0" name=""/>
        <dsp:cNvSpPr/>
      </dsp:nvSpPr>
      <dsp:spPr>
        <a:xfrm>
          <a:off x="3181222" y="631759"/>
          <a:ext cx="3578874" cy="6003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That organization will need to submit the names of the poll watchers to the Election Commission</a:t>
          </a:r>
        </a:p>
      </dsp:txBody>
      <dsp:txXfrm>
        <a:off x="3210530" y="661067"/>
        <a:ext cx="3520258" cy="541751"/>
      </dsp:txXfrm>
    </dsp:sp>
    <dsp:sp modelId="{C39A2316-630E-49F7-8F98-5A4BC2512666}">
      <dsp:nvSpPr>
        <dsp:cNvPr id="0" name=""/>
        <dsp:cNvSpPr/>
      </dsp:nvSpPr>
      <dsp:spPr>
        <a:xfrm>
          <a:off x="3181222" y="1262145"/>
          <a:ext cx="3578874" cy="6003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The Election Commission will provide “Appointment Letters” for approved poll watchers</a:t>
          </a:r>
        </a:p>
      </dsp:txBody>
      <dsp:txXfrm>
        <a:off x="3210530" y="1291453"/>
        <a:ext cx="3520258" cy="541751"/>
      </dsp:txXfrm>
    </dsp:sp>
    <dsp:sp modelId="{FDB1B8B9-F797-4F07-8E53-48F19CF97EF1}">
      <dsp:nvSpPr>
        <dsp:cNvPr id="0" name=""/>
        <dsp:cNvSpPr/>
      </dsp:nvSpPr>
      <dsp:spPr>
        <a:xfrm>
          <a:off x="3181222" y="1892531"/>
          <a:ext cx="3578874" cy="6003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Precincts/Vote Centers should have these Appointment Letters</a:t>
          </a:r>
        </a:p>
      </dsp:txBody>
      <dsp:txXfrm>
        <a:off x="3210530" y="1921839"/>
        <a:ext cx="3520258" cy="541751"/>
      </dsp:txXfrm>
    </dsp:sp>
    <dsp:sp modelId="{703C1E44-704F-40A1-83B6-8110CF6352B4}">
      <dsp:nvSpPr>
        <dsp:cNvPr id="0" name=""/>
        <dsp:cNvSpPr/>
      </dsp:nvSpPr>
      <dsp:spPr>
        <a:xfrm>
          <a:off x="3181222" y="2522917"/>
          <a:ext cx="3578874" cy="6003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This may differ slightly in your county</a:t>
          </a:r>
        </a:p>
      </dsp:txBody>
      <dsp:txXfrm>
        <a:off x="3210530" y="2552225"/>
        <a:ext cx="3520258" cy="5417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45B479-DE54-4598-856D-760074E65B81}">
      <dsp:nvSpPr>
        <dsp:cNvPr id="0" name=""/>
        <dsp:cNvSpPr/>
      </dsp:nvSpPr>
      <dsp:spPr>
        <a:xfrm>
          <a:off x="0" y="26633"/>
          <a:ext cx="6245265" cy="13127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Find the organization that the poll watchers will represent</a:t>
          </a:r>
        </a:p>
      </dsp:txBody>
      <dsp:txXfrm>
        <a:off x="64083" y="90716"/>
        <a:ext cx="6117099" cy="1184574"/>
      </dsp:txXfrm>
    </dsp:sp>
    <dsp:sp modelId="{AA96B135-6176-4B9A-9C08-95DB51A66EE2}">
      <dsp:nvSpPr>
        <dsp:cNvPr id="0" name=""/>
        <dsp:cNvSpPr/>
      </dsp:nvSpPr>
      <dsp:spPr>
        <a:xfrm>
          <a:off x="0" y="1434413"/>
          <a:ext cx="6245265" cy="1312740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When are elections coming up in your county?</a:t>
          </a:r>
        </a:p>
      </dsp:txBody>
      <dsp:txXfrm>
        <a:off x="64083" y="1498496"/>
        <a:ext cx="6117099" cy="1184574"/>
      </dsp:txXfrm>
    </dsp:sp>
    <dsp:sp modelId="{508A689D-3A9B-4844-BDD3-1B3848FF8DF4}">
      <dsp:nvSpPr>
        <dsp:cNvPr id="0" name=""/>
        <dsp:cNvSpPr/>
      </dsp:nvSpPr>
      <dsp:spPr>
        <a:xfrm>
          <a:off x="0" y="2842193"/>
          <a:ext cx="6245265" cy="1312740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Pick a date for training</a:t>
          </a:r>
        </a:p>
      </dsp:txBody>
      <dsp:txXfrm>
        <a:off x="64083" y="2906276"/>
        <a:ext cx="6117099" cy="1184574"/>
      </dsp:txXfrm>
    </dsp:sp>
    <dsp:sp modelId="{BFD30F4A-D05A-46F0-96C5-EF099E7418DE}">
      <dsp:nvSpPr>
        <dsp:cNvPr id="0" name=""/>
        <dsp:cNvSpPr/>
      </dsp:nvSpPr>
      <dsp:spPr>
        <a:xfrm>
          <a:off x="0" y="4249973"/>
          <a:ext cx="6245265" cy="131274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Schedule training</a:t>
          </a:r>
        </a:p>
      </dsp:txBody>
      <dsp:txXfrm>
        <a:off x="64083" y="4314056"/>
        <a:ext cx="6117099" cy="11845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3B722-B951-4D67-8862-BEF64A16A7AA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BFF7F-14BB-438B-8204-EA55B25C39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3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43609-63C5-600B-CAE3-DC20635966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91D888-B385-5F11-4DB0-B3373CF730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7A9D3C-A376-B6E5-3DA8-E40BB1210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4DD77E-EB76-3F6B-19EA-EA4B9BFB4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D480A-AC48-3F89-9921-F908E5956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349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733A9-213D-FC6F-F100-DE88E623A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A43FBE-5DA1-815F-1B52-011A64A27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2FCAB-2D21-F883-4466-96D7E87A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33D23-4BEB-69BD-A305-2580C9924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2FDFB-404A-E233-9F6F-CD166D76E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912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95F416-0F0F-573E-EC9C-B4924FC3F4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F058FD-B5EF-E3A3-4BA5-16B476F91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4ECB2-2F37-5624-2085-DCE99D77E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62F77-240C-1C62-86C5-EEB05C548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F7954A-2282-593E-8550-8441B45AC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634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614C8-BA73-15C1-7007-EEC547E6F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2C706-2564-8C89-7F58-E0D46D36AA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75A10-2CC5-AC7A-6D2F-2D2782DC0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58951C-3DC2-629B-3D1C-DF6933CDD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14859-69FB-9B86-CCDF-ECC4CF3DD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140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D3128-3118-D673-60AA-649C31AB0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84EA1C-9D54-B905-9054-BEE9E98F6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085B6-DBC8-D50F-8592-31864E2DA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09516-CD54-A287-6ECF-7890D93BB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ED5170-B573-4F63-370D-9FD1832A6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775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D21FA-9BB1-921F-1AB5-5C0A9A9A2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5C537-B7B2-9B44-98CA-F072019853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673D7B-DAC1-4F88-70BB-53D6D23E43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EB1339-8B7D-FCB2-2557-B8A5F6232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6E0F57-FF5C-DA21-EAAE-A49CB4480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66FD16-2282-071C-3468-33F3D62F9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014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D5E58-3080-9B6E-4B7B-72FEED030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F1B010-4D40-2D3E-F737-990DA88F8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DAA614-DBAC-B0FF-BFA5-AC7636260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C198EF-8D94-8A0D-A001-1378DE8F39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6CE6C1-5EDF-058A-B7F2-15D0914DCF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5E3C51-8F66-567E-9302-D669B84F1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532E8A-B077-F2D5-7977-ED42DA703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C49BEB-7A16-A169-1D6E-BE92A41E9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94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977B7-F28F-E1C2-0343-C2B63A916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43767C-6B13-CEC8-B797-2EAEDA34A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F6984E-B8A8-CB88-5E4B-8FA4C55C3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92E68A-9BE7-A434-0593-04B2C7B28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662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7707D5-C751-A8BB-18CE-3D469655C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C657CC-6672-3B51-A317-33E0F6662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FE6115-CB08-E77C-6EF9-680908829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47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07A49-35B0-1796-CE8B-B95932DD6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FF971-9EB9-D12D-9AF3-29A410772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EE5B0F-ACD0-9CE7-6A32-DFFE806F8A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ECF2F2-D7D0-2CB7-27CB-4E4FF1992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1AC80-6C29-72D3-8CE6-266B1A4C9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77A1E2-5AE5-53FF-32F2-5A5F8940B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157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CBE71-AB28-26C6-B706-D759429BC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86C4A1-65BA-20FF-948C-E754AF8D6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88ED56-A49D-E179-D285-C3AF1AA757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83AFB1-8916-AA97-428C-4108CADB0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227D1A-C245-9596-5F0B-BD0370B22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EDD467-F82F-2EB7-621E-A9A3A39B4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232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D5702D-D700-61F6-B921-CE10AD3F8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30D6EE-2856-91A8-9585-CD24A14C9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8D1F9-F3DA-2323-4221-557D8AC0A7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7C408-9993-4C06-838A-AA7FFB2E32A5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91AC54-2792-AEFB-5FEF-5D432D9EDB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7726E1-1544-2C00-F62D-D8B0935533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4BA79-9ECB-4E00-BD0A-DFA85AB66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5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D2EE7566-7805-02CA-0E3B-F819DCB8E1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13" r="70206" b="66239"/>
          <a:stretch/>
        </p:blipFill>
        <p:spPr>
          <a:xfrm>
            <a:off x="1031239" y="3216689"/>
            <a:ext cx="3775459" cy="393154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9A1D9BC-1455-4308-9ABD-A3F8EDB67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6068" y="320442"/>
            <a:ext cx="6572492" cy="6212748"/>
          </a:xfrm>
          <a:custGeom>
            <a:avLst/>
            <a:gdLst>
              <a:gd name="connsiteX0" fmla="*/ 0 w 6572492"/>
              <a:gd name="connsiteY0" fmla="*/ 0 h 6212748"/>
              <a:gd name="connsiteX1" fmla="*/ 2248593 w 6572492"/>
              <a:gd name="connsiteY1" fmla="*/ 0 h 6212748"/>
              <a:gd name="connsiteX2" fmla="*/ 2694770 w 6572492"/>
              <a:gd name="connsiteY2" fmla="*/ 0 h 6212748"/>
              <a:gd name="connsiteX3" fmla="*/ 2991094 w 6572492"/>
              <a:gd name="connsiteY3" fmla="*/ 0 h 6212748"/>
              <a:gd name="connsiteX4" fmla="*/ 6572492 w 6572492"/>
              <a:gd name="connsiteY4" fmla="*/ 0 h 6212748"/>
              <a:gd name="connsiteX5" fmla="*/ 6572492 w 6572492"/>
              <a:gd name="connsiteY5" fmla="*/ 2864954 h 6212748"/>
              <a:gd name="connsiteX6" fmla="*/ 3129047 w 6572492"/>
              <a:gd name="connsiteY6" fmla="*/ 6212748 h 6212748"/>
              <a:gd name="connsiteX7" fmla="*/ 2694770 w 6572492"/>
              <a:gd name="connsiteY7" fmla="*/ 6212748 h 6212748"/>
              <a:gd name="connsiteX8" fmla="*/ 2248593 w 6572492"/>
              <a:gd name="connsiteY8" fmla="*/ 6212748 h 6212748"/>
              <a:gd name="connsiteX9" fmla="*/ 0 w 6572492"/>
              <a:gd name="connsiteY9" fmla="*/ 6212748 h 621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2492" h="6212748">
                <a:moveTo>
                  <a:pt x="0" y="0"/>
                </a:moveTo>
                <a:lnTo>
                  <a:pt x="2248593" y="0"/>
                </a:lnTo>
                <a:lnTo>
                  <a:pt x="2694770" y="0"/>
                </a:lnTo>
                <a:lnTo>
                  <a:pt x="2991094" y="0"/>
                </a:lnTo>
                <a:lnTo>
                  <a:pt x="6572492" y="0"/>
                </a:lnTo>
                <a:lnTo>
                  <a:pt x="6572492" y="2864954"/>
                </a:lnTo>
                <a:lnTo>
                  <a:pt x="3129047" y="6212748"/>
                </a:lnTo>
                <a:lnTo>
                  <a:pt x="2694770" y="6212748"/>
                </a:lnTo>
                <a:lnTo>
                  <a:pt x="2248593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ight Triangle 15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62647B-1222-407C-8740-5A497612B1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EEEF54-FB04-F633-1552-44CE67B73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75961" y="962526"/>
            <a:ext cx="5384800" cy="3210689"/>
          </a:xfrm>
        </p:spPr>
        <p:txBody>
          <a:bodyPr anchor="b">
            <a:normAutofit/>
          </a:bodyPr>
          <a:lstStyle/>
          <a:p>
            <a:pPr algn="l"/>
            <a:r>
              <a:rPr lang="en-US" sz="7200"/>
              <a:t>Organizing a Poll Watching Group</a:t>
            </a:r>
          </a:p>
        </p:txBody>
      </p:sp>
    </p:spTree>
    <p:extLst>
      <p:ext uri="{BB962C8B-B14F-4D97-AF65-F5344CB8AC3E}">
        <p14:creationId xmlns:p14="http://schemas.microsoft.com/office/powerpoint/2010/main" val="1877356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659FDB4-FCBE-4A89-B46D-43D4FA544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313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586C55-74F7-C56D-621F-4C18C93DD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94" y="1070800"/>
            <a:ext cx="3939688" cy="55831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8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Where Do I Start?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F51B3F-8331-4E4A-AE96-D47B1006E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8053" y="1132114"/>
            <a:ext cx="0" cy="5717573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extBox 2">
            <a:extLst>
              <a:ext uri="{FF2B5EF4-FFF2-40B4-BE49-F238E27FC236}">
                <a16:creationId xmlns:a16="http://schemas.microsoft.com/office/drawing/2014/main" id="{1249645E-9367-527E-37A6-B07354F624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0581622"/>
              </p:ext>
            </p:extLst>
          </p:nvPr>
        </p:nvGraphicFramePr>
        <p:xfrm>
          <a:off x="5108535" y="1070800"/>
          <a:ext cx="6245265" cy="5589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61950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C51F8-2E2E-2DBE-8CC9-D8DD48ECC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pic>
        <p:nvPicPr>
          <p:cNvPr id="5" name="Content Placeholder 4" descr="Wood human figure">
            <a:extLst>
              <a:ext uri="{FF2B5EF4-FFF2-40B4-BE49-F238E27FC236}">
                <a16:creationId xmlns:a16="http://schemas.microsoft.com/office/drawing/2014/main" id="{F8CA322F-AD2B-889E-A103-8D389AB152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96" y="1825625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2314016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1DB62C-1A83-2B68-A144-04C270F7A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sz="7200" dirty="0"/>
              <a:t>Needs</a:t>
            </a:r>
          </a:p>
        </p:txBody>
      </p:sp>
      <p:graphicFrame>
        <p:nvGraphicFramePr>
          <p:cNvPr id="14" name="Content Placeholder 2">
            <a:extLst>
              <a:ext uri="{FF2B5EF4-FFF2-40B4-BE49-F238E27FC236}">
                <a16:creationId xmlns:a16="http://schemas.microsoft.com/office/drawing/2014/main" id="{5E21A989-9316-A730-03C0-CC32ECC13C4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85240" y="2969469"/>
          <a:ext cx="8074815" cy="2800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5075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13BCA5-398D-74AD-4426-70DB88592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/>
              <a:t>As Election Day Nears</a:t>
            </a:r>
          </a:p>
        </p:txBody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3B882CAC-57F9-C8BB-BE57-A6AF82C9B8F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45028" y="3017522"/>
          <a:ext cx="9941319" cy="3124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357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BD1B4B-5561-7937-D508-1326ADE2E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/>
              <a:t>Poll Watcher Reports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FC8F0D-84FB-46F6-FBF5-B47BAA7D5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0719" y="2330505"/>
            <a:ext cx="4559425" cy="397958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Every poll watcher will fill out this form when they are fulfilling a shift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May need to be modified for your county voting system architecture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You’ll need a team to help record this information as reports come in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Or use the </a:t>
            </a:r>
            <a:r>
              <a:rPr lang="en-US" sz="2000" dirty="0" err="1"/>
              <a:t>VotifyNow</a:t>
            </a:r>
            <a:r>
              <a:rPr lang="en-US" sz="2000" dirty="0"/>
              <a:t> app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4B916BF-0AFA-2B00-8A17-64FBAE71FC5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41220" t="28194" r="29620" b="16480"/>
          <a:stretch/>
        </p:blipFill>
        <p:spPr>
          <a:xfrm>
            <a:off x="6872264" y="918789"/>
            <a:ext cx="3963690" cy="50197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1638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C5F4DB-6EB6-C67B-2EDC-835E479A6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 err="1"/>
              <a:t>Signupgenius</a:t>
            </a:r>
            <a:endParaRPr lang="en-US" sz="4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876A92-65E3-3782-23C8-7F1ED0E04A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0719" y="2330505"/>
            <a:ext cx="4559425" cy="397958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/>
              <a:t>A paid account is not needed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/>
              <a:t>Create a signup for early voting and a separate one for election day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C9717B8-37F6-EAD1-E8A2-16F0100E687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4223" t="3218" r="26920" b="4893"/>
          <a:stretch/>
        </p:blipFill>
        <p:spPr>
          <a:xfrm>
            <a:off x="5977788" y="968587"/>
            <a:ext cx="5425410" cy="48327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732496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B6FFA7-E825-5106-92BB-AFF1B20B7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/>
              <a:t>Creating A Signup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16A3D5-BD28-E939-9CB2-F862342DD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0719" y="2330505"/>
            <a:ext cx="4559425" cy="397958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dirty="0"/>
              <a:t>I do have a video that goes over in detail the how </a:t>
            </a:r>
            <a:r>
              <a:rPr lang="en-US" sz="2000" dirty="0" err="1"/>
              <a:t>to’s</a:t>
            </a:r>
            <a:r>
              <a:rPr lang="en-US" sz="2000" dirty="0"/>
              <a:t>.</a:t>
            </a:r>
          </a:p>
          <a:p>
            <a:r>
              <a:rPr lang="en-US" sz="2000"/>
              <a:t>https://rumble.com/v16v6y7-using-signupgenius-to-schedule-pw.html</a:t>
            </a:r>
            <a:endParaRPr lang="en-US" sz="2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B562849-B91D-A2D3-C440-18612DF5147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7081" t="3476" r="24062" b="4571"/>
          <a:stretch/>
        </p:blipFill>
        <p:spPr>
          <a:xfrm>
            <a:off x="5977788" y="982132"/>
            <a:ext cx="5425410" cy="48361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22562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F2070C-D868-2FFB-4DC9-48FFD2E61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/>
              <a:t>Groups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D87A38-5084-160F-6BD3-651D5A6A8B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0719" y="2330505"/>
            <a:ext cx="4559425" cy="397958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/>
              <a:t>Adding email addresses to a group is simple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/>
              <a:t>Just need poll watcher email addresses in a </a:t>
            </a:r>
            <a:r>
              <a:rPr lang="en-US" sz="2000"/>
              <a:t>comma separated file</a:t>
            </a:r>
            <a:endParaRPr lang="en-US" sz="2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17ACC75-7D01-7721-A1CF-B3332CB085E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0172" t="3677" r="16796" b="4699"/>
          <a:stretch/>
        </p:blipFill>
        <p:spPr>
          <a:xfrm>
            <a:off x="5652341" y="992632"/>
            <a:ext cx="5754243" cy="48188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95252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97B377-2335-5FDD-9297-1BE29A898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/>
              <a:t>Limiting Signups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5E994-081D-7C9B-B535-013B00E287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0719" y="2330505"/>
            <a:ext cx="4559425" cy="397958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/>
              <a:t>Under the restrictions tab, you can limit signups to only those email addresses that are in your “group”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/>
              <a:t>The “Sign Up Start/Stop Dates” is helpful if you decide to purchase a month of the paid account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B82B896-CE8C-07DF-C0CC-DA582B6C0AB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762" t="62" r="17381" b="3992"/>
          <a:stretch/>
        </p:blipFill>
        <p:spPr>
          <a:xfrm>
            <a:off x="5977788" y="802640"/>
            <a:ext cx="5425410" cy="50461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87634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7515D20E-1AB7-4E74-9236-2B72B63D60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27DB1E-806B-13EB-0820-C9CE8EF53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028" y="1336329"/>
            <a:ext cx="3892732" cy="4382588"/>
          </a:xfrm>
        </p:spPr>
        <p:txBody>
          <a:bodyPr anchor="ctr">
            <a:normAutofit/>
          </a:bodyPr>
          <a:lstStyle/>
          <a:p>
            <a:r>
              <a:rPr lang="en-US" sz="5400"/>
              <a:t>After the Election is Over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63461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982976"/>
            <a:ext cx="6009366" cy="51206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5FF259B-4ED6-4BB9-40E4-2B068ED8F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1" y="1336329"/>
            <a:ext cx="5260848" cy="4382588"/>
          </a:xfrm>
        </p:spPr>
        <p:txBody>
          <a:bodyPr anchor="ctr">
            <a:normAutofit/>
          </a:bodyPr>
          <a:lstStyle/>
          <a:p>
            <a:r>
              <a:rPr lang="en-US" sz="2000"/>
              <a:t>Gather all Poll Watcher Report forms and fill out the spreadsheet</a:t>
            </a:r>
          </a:p>
          <a:p>
            <a:r>
              <a:rPr lang="en-US" sz="2000"/>
              <a:t>Look for inconsistencies in the numbers (do this as you go)</a:t>
            </a:r>
          </a:p>
          <a:p>
            <a:r>
              <a:rPr lang="en-US" sz="2000"/>
              <a:t>Consolidate all the precincts/vote center sheets into one file</a:t>
            </a:r>
          </a:p>
          <a:p>
            <a:r>
              <a:rPr lang="en-US" sz="2000"/>
              <a:t>Consolidate incidences worth of sharing with Election Commission</a:t>
            </a:r>
          </a:p>
          <a:p>
            <a:r>
              <a:rPr lang="en-US" sz="2000"/>
              <a:t>Consolidate all poll watcher report form emails, summary sheets, signups, into one folder</a:t>
            </a:r>
          </a:p>
        </p:txBody>
      </p:sp>
    </p:spTree>
    <p:extLst>
      <p:ext uri="{BB962C8B-B14F-4D97-AF65-F5344CB8AC3E}">
        <p14:creationId xmlns:p14="http://schemas.microsoft.com/office/powerpoint/2010/main" val="3275000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</TotalTime>
  <Words>338</Words>
  <Application>Microsoft Office PowerPoint</Application>
  <PresentationFormat>Widescreen</PresentationFormat>
  <Paragraphs>41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Organizing a Poll Watching Group</vt:lpstr>
      <vt:lpstr>Needs</vt:lpstr>
      <vt:lpstr>As Election Day Nears</vt:lpstr>
      <vt:lpstr>Poll Watcher Reports</vt:lpstr>
      <vt:lpstr>Signupgenius</vt:lpstr>
      <vt:lpstr>Creating A Signup</vt:lpstr>
      <vt:lpstr>Groups</vt:lpstr>
      <vt:lpstr>Limiting Signups</vt:lpstr>
      <vt:lpstr>After the Election is Over</vt:lpstr>
      <vt:lpstr>Where Do I Start?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Organizing a Poll Watching Group</dc:title>
  <dc:creator>Moonhee Bischof</dc:creator>
  <cp:lastModifiedBy>Moonhee Bischof</cp:lastModifiedBy>
  <cp:revision>2</cp:revision>
  <dcterms:created xsi:type="dcterms:W3CDTF">2023-05-15T18:03:18Z</dcterms:created>
  <dcterms:modified xsi:type="dcterms:W3CDTF">2025-09-19T17:40:18Z</dcterms:modified>
</cp:coreProperties>
</file>